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  <p:sldId id="260" r:id="rId6"/>
    <p:sldId id="262" r:id="rId7"/>
    <p:sldId id="264" r:id="rId8"/>
    <p:sldId id="265" r:id="rId9"/>
    <p:sldId id="263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00"/>
    <a:srgbClr val="6600CC"/>
    <a:srgbClr val="660066"/>
    <a:srgbClr val="FFCC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NZVyshnivetskyPL/photos/pcb.441919399758642/441918903092025/?type=3&amp;__tn__=HH-R&amp;eid=ARAqdInBfdPkYdAMyCNSvI6lsV2biGx4QG5qmzmLHjzxowVNM2GDH46p-fiy4hdgA7GqimNzJzeEQzEs&amp;__xts__%5b0%5d=68.ARBO0sOE4o7CZpXCGJ2z6QNnXS07TY-VW109bGjyGxcfph4u_JvFitbonV9XH-wD5hA9sx1GLJ8lujlXYlt1PkqxISDK2kh7k5ty3_AWRhsnxLnuRPICg81tGpdOM63ZefmdhZIfBxCq8TpHb3M_zjGGOCW1x4PJf99zlIhnyTkgLKRTwwUq08PQILsl4ofikjzHcnDYmca4DVd0Wyg0yBgrLuLGb2lPnQXEnPzmGwbwTnWHl34N_CEN_gZP_J1wS5sqSSWoiQUN6VJkIh7U5AQLxQdBMqr3S-AMsCQb31AvUgdCZo2w4RIm1CP3Oy3q4UN0e8TQWU_c7u2wkKAZfLc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facebook.com/hashtag/%D1%8F%D0%BF%D1%80%D0%B8%D0%B1%D1%80%D0%B0%D0%B2_%D1%82%D0%B2%D0%BE%D1%8F%D1%87%D0%B5%D1%80%D0%B3%D0%B02?source=feed_text&amp;epa=HASHTAG&amp;__xts__%5b0%5d=68.ARBO0sOE4o7CZpXCGJ2z6QNnXS07TY-VW109bGjyGxcfph4u_JvFitbonV9XH-wD5hA9sx1GLJ8lujlXYlt1PkqxISDK2kh7k5ty3_AWRhsnxLnuRPICg81tGpdOM63ZefmdhZIfBxCq8TpHb3M_zjGGOCW1x4PJf99zlIhnyTkgLKRTwwUq08PQILsl4ofikjzHcnDYmca4DVd0Wyg0yBgrLuLGb2lPnQXEnPzmGwbwTnWHl34N_CEN_gZP_J1wS5sqSSWoiQUN6VJkIh7U5AQLxQdBMqr3S-AMsCQb31AvUgdCZo2w4RIm1CP3Oy3q4UN0e8TQWU_c7u2wkKAZfLc&amp;__tn__=*NK-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%D1%8F%D0%BF%D1%80%D0%B8%D0%B1%D1%80%D0%B0%D0%B2_%D1%82%D0%B2%D0%BE%D1%8F%D1%87%D0%B5%D1%80%D0%B3%D0%B02?source=feed_text&amp;epa=HASHTAG&amp;__xts__%5b0%5d=68.ARBO0sOE4o7CZpXCGJ2z6QNnXS07TY-VW109bGjyGxcfph4u_JvFitbonV9XH-wD5hA9sx1GLJ8lujlXYlt1PkqxISDK2kh7k5ty3_AWRhsnxLnuRPICg81tGpdOM63ZefmdhZIfBxCq8TpHb3M_zjGGOCW1x4PJf99zlIhnyTkgLKRTwwUq08PQILsl4ofikjzHcnDYmca4DVd0Wyg0yBgrLuLGb2lPnQXEnPzmGwbwTnWHl34N_CEN_gZP_J1wS5sqSSWoiQUN6VJkIh7U5AQLxQdBMqr3S-AMsCQb31AvUgdCZo2w4RIm1CP3Oy3q4UN0e8TQWU_c7u2wkKAZfLc&amp;__tn__=*NK-R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2019-2020\проект\446457_gallery.world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uk-UA" sz="2800" b="1" i="1" dirty="0" err="1" smtClean="0">
                <a:solidFill>
                  <a:srgbClr val="660066"/>
                </a:solidFill>
                <a:latin typeface="Bookman Old Style" pitchFamily="18" charset="0"/>
              </a:rPr>
              <a:t>Сагунівський</a:t>
            </a: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 заклад загальної середньої освіти І – ІІІ ступенів </a:t>
            </a:r>
            <a:b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uk-UA" sz="2800" b="1" i="1" dirty="0" err="1" smtClean="0">
                <a:solidFill>
                  <a:srgbClr val="660066"/>
                </a:solidFill>
                <a:latin typeface="Bookman Old Style" pitchFamily="18" charset="0"/>
              </a:rPr>
              <a:t>Сагунівської</a:t>
            </a: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 сільської ради </a:t>
            </a:r>
            <a:r>
              <a:rPr lang="uk-UA" sz="2800" b="1" i="1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uk-UA" sz="2800" b="1" i="1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uk-UA" sz="2800" b="1" i="1" smtClean="0">
                <a:solidFill>
                  <a:srgbClr val="660066"/>
                </a:solidFill>
                <a:latin typeface="Bookman Old Style" pitchFamily="18" charset="0"/>
              </a:rPr>
              <a:t>Черкаської </a:t>
            </a: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області</a:t>
            </a:r>
            <a:endParaRPr lang="ru-RU" sz="2800" b="1" i="1" dirty="0">
              <a:solidFill>
                <a:srgbClr val="660066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uk-UA" sz="2400" b="1" dirty="0" smtClean="0">
                <a:latin typeface="Comic Sans MS" pitchFamily="66" charset="0"/>
              </a:rPr>
              <a:t>Інтернет</a:t>
            </a:r>
            <a:r>
              <a:rPr lang="ru-RU" sz="2400" b="1" dirty="0" smtClean="0">
                <a:latin typeface="Comic Sans MS" pitchFamily="66" charset="0"/>
              </a:rPr>
              <a:t>-проект </a:t>
            </a:r>
            <a:r>
              <a:rPr lang="uk-UA" sz="2400" b="1" dirty="0" smtClean="0">
                <a:latin typeface="Comic Sans MS" pitchFamily="66" charset="0"/>
              </a:rPr>
              <a:t>Ліги старшокласників</a:t>
            </a:r>
            <a:endParaRPr lang="ru-RU" sz="24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Comic Sans MS" pitchFamily="66" charset="0"/>
              </a:rPr>
              <a:t>«Ми – </a:t>
            </a:r>
            <a:r>
              <a:rPr lang="uk-UA" sz="2400" b="1" dirty="0" smtClean="0">
                <a:latin typeface="Comic Sans MS" pitchFamily="66" charset="0"/>
              </a:rPr>
              <a:t>патріоти  Черкащини</a:t>
            </a:r>
            <a:r>
              <a:rPr lang="ru-RU" sz="2400" b="1" dirty="0" smtClean="0">
                <a:latin typeface="Comic Sans MS" pitchFamily="66" charset="0"/>
              </a:rPr>
              <a:t>»</a:t>
            </a: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400" b="1" dirty="0" err="1" smtClean="0">
                <a:latin typeface="Comic Sans MS" pitchFamily="66" charset="0"/>
              </a:rPr>
              <a:t>Підпроект</a:t>
            </a:r>
            <a:r>
              <a:rPr lang="ru-RU" sz="2400" b="1" dirty="0" smtClean="0">
                <a:latin typeface="Comic Sans MS" pitchFamily="66" charset="0"/>
              </a:rPr>
              <a:t>:</a:t>
            </a:r>
            <a:r>
              <a:rPr lang="uk-UA" sz="2400" b="1" dirty="0" smtClean="0">
                <a:latin typeface="Comic Sans MS" pitchFamily="66" charset="0"/>
              </a:rPr>
              <a:t>  </a:t>
            </a:r>
            <a:r>
              <a:rPr lang="uk-UA" sz="2400" dirty="0" smtClean="0">
                <a:latin typeface="Comic Sans MS" pitchFamily="66" charset="0"/>
              </a:rPr>
              <a:t>Збережемо </a:t>
            </a:r>
            <a:r>
              <a:rPr lang="ru-RU" sz="2400" dirty="0" smtClean="0">
                <a:latin typeface="Comic Sans MS" pitchFamily="66" charset="0"/>
              </a:rPr>
              <a:t> природу</a:t>
            </a:r>
            <a:r>
              <a:rPr lang="uk-UA" sz="2400" dirty="0" smtClean="0">
                <a:latin typeface="Comic Sans MS" pitchFamily="66" charset="0"/>
              </a:rPr>
              <a:t> заради майбутнього </a:t>
            </a:r>
            <a:endParaRPr lang="ru-RU" sz="24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uk-UA" sz="4400" b="1" dirty="0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Природоохоронна акція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«</a:t>
            </a:r>
            <a:r>
              <a:rPr lang="ru-RU" sz="4400" b="1" dirty="0" err="1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Чистий</a:t>
            </a:r>
            <a:r>
              <a:rPr lang="ru-RU" sz="4400" b="1" dirty="0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4400" b="1" dirty="0" err="1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Дніпро</a:t>
            </a:r>
            <a:r>
              <a:rPr lang="ru-RU" sz="4400" b="1" dirty="0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4400" b="1" dirty="0" err="1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починається</a:t>
            </a:r>
            <a:r>
              <a:rPr lang="ru-RU" sz="4400" b="1" dirty="0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4400" b="1" dirty="0" err="1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з</a:t>
            </a:r>
            <a:r>
              <a:rPr lang="ru-RU" sz="4400" b="1" dirty="0" smtClean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 тебе»</a:t>
            </a:r>
            <a:endParaRPr lang="ru-RU" sz="4400" dirty="0" smtClean="0">
              <a:solidFill>
                <a:srgbClr val="000066"/>
              </a:solidFill>
              <a:latin typeface="Cambria" pitchFamily="18" charset="0"/>
              <a:ea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435280" cy="2924945"/>
          </a:xfrm>
        </p:spPr>
        <p:txBody>
          <a:bodyPr/>
          <a:lstStyle/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Друзі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долучайтеся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до </a:t>
            </a:r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акцій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!</a:t>
            </a:r>
          </a:p>
          <a:p>
            <a:pPr algn="ctr">
              <a:buNone/>
            </a:pPr>
            <a:r>
              <a:rPr lang="ru-RU" b="1" dirty="0" smtClean="0">
                <a:latin typeface="Bookman Old Style" pitchFamily="18" charset="0"/>
              </a:rPr>
              <a:t> Давайте </a:t>
            </a:r>
            <a:r>
              <a:rPr lang="ru-RU" b="1" dirty="0" err="1" smtClean="0">
                <a:latin typeface="Bookman Old Style" pitchFamily="18" charset="0"/>
              </a:rPr>
              <a:t>зробимо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цей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світ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кращим</a:t>
            </a:r>
            <a:r>
              <a:rPr lang="ru-RU" b="1" dirty="0" smtClean="0">
                <a:latin typeface="Bookman Old Style" pitchFamily="18" charset="0"/>
              </a:rPr>
              <a:t>! 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026" name="Picture 2" descr="https://www.wallpaperup.com/uploads/wallpapers/2017/10/26/1136866/5405d70265901283c5a34d9cf8cb3e69-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2019-2020\проект\28846-drawing-daytime-service-close_up-light-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uk-UA" sz="3600" b="1" i="1" cap="all" dirty="0" smtClean="0">
                <a:ln w="9000" cmpd="sng">
                  <a:solidFill>
                    <a:srgbClr val="000066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Тече Дніпро та й берег омиває,</a:t>
            </a:r>
            <a:r>
              <a:rPr lang="ru-RU" sz="3600" b="1" i="1" cap="all" dirty="0" smtClean="0">
                <a:ln w="9000" cmpd="sng">
                  <a:solidFill>
                    <a:srgbClr val="000066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/>
            </a:r>
            <a:br>
              <a:rPr lang="ru-RU" sz="3600" b="1" i="1" cap="all" dirty="0" smtClean="0">
                <a:ln w="9000" cmpd="sng">
                  <a:solidFill>
                    <a:srgbClr val="000066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</a:br>
            <a:r>
              <a:rPr lang="uk-UA" sz="3600" b="1" i="1" cap="all" dirty="0" smtClean="0">
                <a:ln w="9000" cmpd="sng">
                  <a:solidFill>
                    <a:srgbClr val="000066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  Берег чарівного мого села</a:t>
            </a:r>
            <a:r>
              <a:rPr lang="uk-UA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.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1ua.com.ua/manage/foto/20171/b5133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5826"/>
            <a:ext cx="7256231" cy="5442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User\Desktop\2019-2020\проект\732400_gorgeous-green-energy-vector-hq-earth-wallpapers_1920x1200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    Одним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основних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моментів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формуванні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особистості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молоді</a:t>
            </a:r>
            <a:r>
              <a:rPr lang="ru-RU" dirty="0" smtClean="0">
                <a:latin typeface="Comic Sans MS" pitchFamily="66" charset="0"/>
              </a:rPr>
              <a:t>, як </a:t>
            </a:r>
            <a:r>
              <a:rPr lang="ru-RU" dirty="0" err="1" smtClean="0">
                <a:latin typeface="Comic Sans MS" pitchFamily="66" charset="0"/>
              </a:rPr>
              <a:t>свідомих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дієвих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громадян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сучасного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суспільства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виховання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освіта</a:t>
            </a:r>
            <a:r>
              <a:rPr lang="ru-RU" dirty="0" smtClean="0">
                <a:latin typeface="Comic Sans MS" pitchFamily="66" charset="0"/>
              </a:rPr>
              <a:t>; </a:t>
            </a:r>
            <a:r>
              <a:rPr lang="ru-RU" dirty="0" err="1" smtClean="0">
                <a:latin typeface="Comic Sans MS" pitchFamily="66" charset="0"/>
              </a:rPr>
              <a:t>виховання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світогляду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культури</a:t>
            </a:r>
            <a:r>
              <a:rPr lang="ru-RU" dirty="0" smtClean="0">
                <a:latin typeface="Comic Sans MS" pitchFamily="66" charset="0"/>
              </a:rPr>
              <a:t>; </a:t>
            </a:r>
            <a:r>
              <a:rPr lang="ru-RU" dirty="0" err="1" smtClean="0">
                <a:latin typeface="Comic Sans MS" pitchFamily="66" charset="0"/>
              </a:rPr>
              <a:t>формування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дітей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усвідомлення</a:t>
            </a:r>
            <a:r>
              <a:rPr lang="ru-RU" dirty="0" smtClean="0">
                <a:latin typeface="Comic Sans MS" pitchFamily="66" charset="0"/>
              </a:rPr>
              <a:t> того,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людина</a:t>
            </a:r>
            <a:r>
              <a:rPr lang="ru-RU" dirty="0" smtClean="0">
                <a:latin typeface="Comic Sans MS" pitchFamily="66" charset="0"/>
              </a:rPr>
              <a:t> - </a:t>
            </a:r>
            <a:r>
              <a:rPr lang="ru-RU" dirty="0" err="1" smtClean="0">
                <a:latin typeface="Comic Sans MS" pitchFamily="66" charset="0"/>
              </a:rPr>
              <a:t>частина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природи</a:t>
            </a:r>
            <a:r>
              <a:rPr lang="ru-RU" dirty="0" smtClean="0">
                <a:latin typeface="Comic Sans MS" pitchFamily="66" charset="0"/>
              </a:rPr>
              <a:t>, яка повинна знати </a:t>
            </a:r>
            <a:r>
              <a:rPr lang="ru-RU" dirty="0" err="1" smtClean="0">
                <a:latin typeface="Comic Sans MS" pitchFamily="66" charset="0"/>
              </a:rPr>
              <a:t>закони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природи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дотримуватись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жити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співдружності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усім</a:t>
            </a:r>
            <a:r>
              <a:rPr lang="ru-RU" dirty="0" smtClean="0">
                <a:latin typeface="Comic Sans MS" pitchFamily="66" charset="0"/>
              </a:rPr>
              <a:t> живим на </a:t>
            </a:r>
            <a:r>
              <a:rPr lang="ru-RU" dirty="0" err="1" smtClean="0">
                <a:latin typeface="Comic Sans MS" pitchFamily="66" charset="0"/>
              </a:rPr>
              <a:t>Землі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оберігати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примножувати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прекрасне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cdn.wallpapersafari.com/medium/32/71/Tc6Vj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latin typeface="Bahnschrift SemiCondensed" pitchFamily="34" charset="0"/>
              </a:rPr>
              <a:t>Чистий</a:t>
            </a:r>
            <a:r>
              <a:rPr lang="ru-RU" sz="3600" b="1" dirty="0" smtClean="0">
                <a:latin typeface="Bahnschrift SemiCondensed" pitchFamily="34" charset="0"/>
              </a:rPr>
              <a:t> </a:t>
            </a:r>
            <a:r>
              <a:rPr lang="ru-RU" sz="3600" b="1" dirty="0" err="1" smtClean="0">
                <a:latin typeface="Bahnschrift SemiCondensed" pitchFamily="34" charset="0"/>
              </a:rPr>
              <a:t>пісок</a:t>
            </a:r>
            <a:r>
              <a:rPr lang="ru-RU" sz="3600" b="1" dirty="0" smtClean="0">
                <a:latin typeface="Bahnschrift SemiCondensed" pitchFamily="34" charset="0"/>
              </a:rPr>
              <a:t> та </a:t>
            </a:r>
            <a:r>
              <a:rPr lang="ru-RU" sz="3600" b="1" dirty="0" err="1" smtClean="0">
                <a:latin typeface="Bahnschrift SemiCondensed" pitchFamily="34" charset="0"/>
              </a:rPr>
              <a:t>безкрайній</a:t>
            </a:r>
            <a:r>
              <a:rPr lang="ru-RU" sz="3600" b="1" dirty="0" smtClean="0">
                <a:latin typeface="Bahnschrift SemiCondensed" pitchFamily="34" charset="0"/>
              </a:rPr>
              <a:t> </a:t>
            </a:r>
            <a:r>
              <a:rPr lang="ru-RU" sz="3600" b="1" dirty="0" err="1" smtClean="0">
                <a:latin typeface="Bahnschrift SemiCondensed" pitchFamily="34" charset="0"/>
              </a:rPr>
              <a:t>Дніпро</a:t>
            </a:r>
            <a:r>
              <a:rPr lang="ru-RU" sz="3600" b="1" dirty="0" smtClean="0">
                <a:latin typeface="Bahnschrift SemiCondensed" pitchFamily="34" charset="0"/>
              </a:rPr>
              <a:t> – </a:t>
            </a:r>
            <a:r>
              <a:rPr lang="ru-RU" sz="3600" b="1" dirty="0" err="1" smtClean="0">
                <a:latin typeface="Bahnschrift SemiCondensed" pitchFamily="34" charset="0"/>
              </a:rPr>
              <a:t>справжня</a:t>
            </a:r>
            <a:r>
              <a:rPr lang="ru-RU" sz="3600" b="1" dirty="0" smtClean="0">
                <a:latin typeface="Bahnschrift SemiCondensed" pitchFamily="34" charset="0"/>
              </a:rPr>
              <a:t> </a:t>
            </a:r>
            <a:r>
              <a:rPr lang="ru-RU" sz="3600" b="1" dirty="0" err="1" smtClean="0">
                <a:latin typeface="Bahnschrift SemiCondensed" pitchFamily="34" charset="0"/>
              </a:rPr>
              <a:t>візитівка</a:t>
            </a:r>
            <a:r>
              <a:rPr lang="ru-RU" sz="3600" b="1" dirty="0" smtClean="0">
                <a:latin typeface="Bahnschrift SemiCondensed" pitchFamily="34" charset="0"/>
              </a:rPr>
              <a:t> </a:t>
            </a:r>
            <a:r>
              <a:rPr lang="ru-RU" sz="3600" b="1" dirty="0" err="1" smtClean="0">
                <a:latin typeface="Bahnschrift SemiCondensed" pitchFamily="34" charset="0"/>
              </a:rPr>
              <a:t>Сагунівки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В рамках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«День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Дніпра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6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2019 року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Сагунівкого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ЗЗСО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долучилися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народного депутата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Сергія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Рудика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прибирання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узбережжя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Дніпра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s://www.rudyk.org/wp-content/uploads/65884169_1093860454134880_4380625028534763520_n-960x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87824"/>
            <a:ext cx="7740352" cy="3870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2019-2020\проект\depositphotos_1812663-stock-illustration-planet-earth-blue-and-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44076" cy="73533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34888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Bookman Old Style" pitchFamily="18" charset="0"/>
              </a:rPr>
              <a:t>Всеукраїнська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акція</a:t>
            </a: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"Я прибрав- твоя </a:t>
            </a:r>
            <a:r>
              <a:rPr lang="ru-RU" b="1" dirty="0" err="1" smtClean="0">
                <a:latin typeface="Bookman Old Style" pitchFamily="18" charset="0"/>
              </a:rPr>
              <a:t>черга</a:t>
            </a:r>
            <a:r>
              <a:rPr lang="ru-RU" b="1" dirty="0" smtClean="0">
                <a:latin typeface="Bookman Old Style" pitchFamily="18" charset="0"/>
              </a:rPr>
              <a:t>: </a:t>
            </a:r>
            <a:r>
              <a:rPr lang="ru-RU" b="1" dirty="0" err="1" smtClean="0">
                <a:latin typeface="Bookman Old Style" pitchFamily="18" charset="0"/>
              </a:rPr>
              <a:t>змінимо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майбутнє</a:t>
            </a:r>
            <a:r>
              <a:rPr lang="ru-RU" b="1" dirty="0" smtClean="0">
                <a:latin typeface="Bookman Old Style" pitchFamily="18" charset="0"/>
              </a:rPr>
              <a:t> разом"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48880"/>
            <a:ext cx="8229600" cy="3129211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err="1" smtClean="0">
                <a:latin typeface="Georgia" pitchFamily="18" charset="0"/>
              </a:rPr>
              <a:t>Лише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власними</a:t>
            </a:r>
            <a:r>
              <a:rPr lang="ru-RU" b="1" i="1" dirty="0" smtClean="0">
                <a:latin typeface="Georgia" pitchFamily="18" charset="0"/>
              </a:rPr>
              <a:t> силами ми в </a:t>
            </a:r>
            <a:r>
              <a:rPr lang="ru-RU" b="1" i="1" dirty="0" err="1" smtClean="0">
                <a:latin typeface="Georgia" pitchFamily="18" charset="0"/>
              </a:rPr>
              <a:t>змозі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зупинити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забруднення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довкілля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і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покращити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екологічний</a:t>
            </a:r>
            <a:r>
              <a:rPr lang="ru-RU" b="1" i="1" dirty="0" smtClean="0">
                <a:latin typeface="Georgia" pitchFamily="18" charset="0"/>
              </a:rPr>
              <a:t> стан </a:t>
            </a:r>
            <a:r>
              <a:rPr lang="ru-RU" b="1" i="1" dirty="0" err="1" smtClean="0">
                <a:latin typeface="Georgia" pitchFamily="18" charset="0"/>
              </a:rPr>
              <a:t>нашої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планети</a:t>
            </a:r>
            <a:r>
              <a:rPr lang="ru-RU" b="1" i="1" dirty="0" smtClean="0">
                <a:latin typeface="Georgia" pitchFamily="18" charset="0"/>
              </a:rPr>
              <a:t>, </a:t>
            </a:r>
            <a:r>
              <a:rPr lang="ru-RU" b="1" i="1" dirty="0" err="1" smtClean="0">
                <a:latin typeface="Georgia" pitchFamily="18" charset="0"/>
              </a:rPr>
              <a:t>аби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дихати</a:t>
            </a:r>
            <a:r>
              <a:rPr lang="ru-RU" b="1" i="1" dirty="0" smtClean="0">
                <a:latin typeface="Georgia" pitchFamily="18" charset="0"/>
              </a:rPr>
              <a:t> чистим </a:t>
            </a:r>
            <a:r>
              <a:rPr lang="ru-RU" b="1" i="1" dirty="0" err="1" smtClean="0">
                <a:latin typeface="Georgia" pitchFamily="18" charset="0"/>
              </a:rPr>
              <a:t>повітрям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і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жити</a:t>
            </a:r>
            <a:r>
              <a:rPr lang="ru-RU" b="1" i="1" dirty="0" smtClean="0">
                <a:latin typeface="Georgia" pitchFamily="18" charset="0"/>
              </a:rPr>
              <a:t> в </a:t>
            </a:r>
            <a:r>
              <a:rPr lang="ru-RU" b="1" i="1" dirty="0" err="1" smtClean="0">
                <a:latin typeface="Georgia" pitchFamily="18" charset="0"/>
              </a:rPr>
              <a:t>гармонії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з</a:t>
            </a:r>
            <a:r>
              <a:rPr lang="ru-RU" b="1" i="1" dirty="0" smtClean="0">
                <a:latin typeface="Georgia" pitchFamily="18" charset="0"/>
              </a:rPr>
              <a:t> природою. </a:t>
            </a:r>
          </a:p>
          <a:p>
            <a:r>
              <a:rPr lang="ru-RU" b="1" i="1" dirty="0" smtClean="0">
                <a:latin typeface="Georgia" pitchFamily="18" charset="0"/>
              </a:rPr>
              <a:t>23 </a:t>
            </a:r>
            <a:r>
              <a:rPr lang="ru-RU" b="1" i="1" dirty="0" err="1" smtClean="0">
                <a:latin typeface="Georgia" pitchFamily="18" charset="0"/>
              </a:rPr>
              <a:t>вересня</a:t>
            </a:r>
            <a:r>
              <a:rPr lang="ru-RU" b="1" i="1" dirty="0" smtClean="0">
                <a:latin typeface="Georgia" pitchFamily="18" charset="0"/>
              </a:rPr>
              <a:t> 2019 року </a:t>
            </a:r>
            <a:r>
              <a:rPr lang="ru-RU" b="1" i="1" dirty="0" err="1" smtClean="0">
                <a:latin typeface="Georgia" pitchFamily="18" charset="0"/>
              </a:rPr>
              <a:t>учні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долучилися</a:t>
            </a:r>
            <a:r>
              <a:rPr lang="ru-RU" b="1" i="1" dirty="0" smtClean="0">
                <a:latin typeface="Georgia" pitchFamily="18" charset="0"/>
              </a:rPr>
              <a:t> до </a:t>
            </a:r>
            <a:r>
              <a:rPr lang="ru-RU" b="1" i="1" dirty="0" err="1" smtClean="0">
                <a:latin typeface="Georgia" pitchFamily="18" charset="0"/>
              </a:rPr>
              <a:t>всеукраїнської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акції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з</a:t>
            </a:r>
            <a:r>
              <a:rPr lang="ru-RU" b="1" i="1" dirty="0" smtClean="0">
                <a:latin typeface="Georgia" pitchFamily="18" charset="0"/>
              </a:rPr>
              <a:t> глобального </a:t>
            </a:r>
            <a:r>
              <a:rPr lang="ru-RU" b="1" i="1" dirty="0" err="1" smtClean="0">
                <a:latin typeface="Georgia" pitchFamily="18" charset="0"/>
              </a:rPr>
              <a:t>прибирання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водойм</a:t>
            </a:r>
            <a:r>
              <a:rPr lang="ru-RU" b="1" i="1" dirty="0" smtClean="0">
                <a:latin typeface="Georgia" pitchFamily="18" charset="0"/>
              </a:rPr>
              <a:t>.</a:t>
            </a: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User\Desktop\2019-2020\проект\1724452-big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871" cy="6858000"/>
          </a:xfrm>
          <a:prstGeom prst="rect">
            <a:avLst/>
          </a:prstGeom>
          <a:noFill/>
        </p:spPr>
      </p:pic>
      <p:pic>
        <p:nvPicPr>
          <p:cNvPr id="19460" name="Picture 4" descr="C:\Users\User\Desktop\2019-2020\проект\д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3600"/>
          <a:stretch>
            <a:fillRect/>
          </a:stretch>
        </p:blipFill>
        <p:spPr bwMode="auto">
          <a:xfrm rot="10379808">
            <a:off x="196219" y="319405"/>
            <a:ext cx="5456759" cy="35525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63524" y="188640"/>
            <a:ext cx="4780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  <a:hlinkClick r:id="rId4"/>
              </a:rPr>
              <a:t>#Яприбрав_ТвояЧерга2</a:t>
            </a:r>
            <a:endParaRPr lang="ru-RU" sz="2800" b="1" dirty="0">
              <a:latin typeface="Bookman Old Style" pitchFamily="18" charset="0"/>
            </a:endParaRPr>
          </a:p>
        </p:txBody>
      </p:sp>
      <p:pic>
        <p:nvPicPr>
          <p:cNvPr id="8" name="Picture 2" descr="C:\Users\User\Desktop\2019-2020\проект\післ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06438">
            <a:off x="4458637" y="2151778"/>
            <a:ext cx="5065994" cy="28496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03648" y="4005064"/>
            <a:ext cx="9252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atin typeface="Bahnschrift SemiCondensed" pitchFamily="34" charset="0"/>
              </a:rPr>
              <a:t>До</a:t>
            </a:r>
            <a:endParaRPr lang="ru-RU" sz="5400" b="1" dirty="0">
              <a:latin typeface="Bahnschrift SemiCondense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733256"/>
            <a:ext cx="1678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atin typeface="Bahnschrift SemiCondensed" pitchFamily="34" charset="0"/>
              </a:rPr>
              <a:t>Після</a:t>
            </a:r>
            <a:endParaRPr lang="ru-RU" sz="5400" b="1" dirty="0">
              <a:latin typeface="Bahnschrift SemiCondense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User\Desktop\2019-2020\проект\1724452-big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87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63524" y="188640"/>
            <a:ext cx="4780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  <a:hlinkClick r:id="rId3"/>
              </a:rPr>
              <a:t>#Яприбрав_ТвояЧерга2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5589240"/>
            <a:ext cx="9252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atin typeface="Bahnschrift SemiCondensed" pitchFamily="34" charset="0"/>
              </a:rPr>
              <a:t>До</a:t>
            </a:r>
            <a:endParaRPr lang="ru-RU" sz="5400" b="1" dirty="0">
              <a:latin typeface="Bahnschrift SemiCondense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733256"/>
            <a:ext cx="1678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atin typeface="Bahnschrift SemiCondensed" pitchFamily="34" charset="0"/>
              </a:rPr>
              <a:t>Після</a:t>
            </a:r>
            <a:endParaRPr lang="ru-RU" sz="5400" b="1" dirty="0">
              <a:latin typeface="Bahnschrift SemiCondensed" pitchFamily="34" charset="0"/>
            </a:endParaRPr>
          </a:p>
        </p:txBody>
      </p:sp>
      <p:pic>
        <p:nvPicPr>
          <p:cNvPr id="22530" name="Picture 2" descr="C:\Users\User\Desktop\2019-2020\проект\до (2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536268" y="1480484"/>
            <a:ext cx="5247214" cy="2951558"/>
          </a:xfrm>
          <a:prstGeom prst="rect">
            <a:avLst/>
          </a:prstGeom>
          <a:noFill/>
        </p:spPr>
      </p:pic>
      <p:pic>
        <p:nvPicPr>
          <p:cNvPr id="12" name="Picture 2" descr="C:\Users\User\Desktop\2019-2020\проект\після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53859">
            <a:off x="3668729" y="1909445"/>
            <a:ext cx="4959182" cy="2789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2019-2020\проект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Виконавець  проекту:</a:t>
            </a:r>
            <a:endParaRPr lang="uk-UA" sz="4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uk-UA" sz="4000" b="1" dirty="0" err="1" smtClean="0">
                <a:latin typeface="Georgia" pitchFamily="18" charset="0"/>
              </a:rPr>
              <a:t>Атамась</a:t>
            </a:r>
            <a:r>
              <a:rPr lang="uk-UA" sz="4000" b="1" dirty="0" smtClean="0">
                <a:latin typeface="Georgia" pitchFamily="18" charset="0"/>
              </a:rPr>
              <a:t> Мирослав – </a:t>
            </a:r>
          </a:p>
          <a:p>
            <a:pPr algn="ctr">
              <a:buNone/>
            </a:pPr>
            <a:r>
              <a:rPr lang="uk-UA" sz="4000" b="1" dirty="0" smtClean="0">
                <a:latin typeface="Georgia" pitchFamily="18" charset="0"/>
              </a:rPr>
              <a:t>учень 11 класу</a:t>
            </a:r>
          </a:p>
          <a:p>
            <a:pPr algn="ctr"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Керівник  проекту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uk-UA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Саділенко</a:t>
            </a:r>
            <a:r>
              <a:rPr lang="uk-UA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Наталія Іванівна,</a:t>
            </a:r>
            <a:br>
              <a:rPr lang="uk-UA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педагог-організатор </a:t>
            </a:r>
            <a:endParaRPr lang="ru-RU" sz="4000" b="1" dirty="0">
              <a:ln w="10541" cmpd="sng">
                <a:solidFill>
                  <a:schemeClr val="tx1"/>
                </a:solidFill>
                <a:prstDash val="solid"/>
              </a:ln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2019-2020\проект\1724452-big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871" cy="6858000"/>
          </a:xfrm>
          <a:prstGeom prst="rect">
            <a:avLst/>
          </a:prstGeom>
          <a:noFill/>
        </p:spPr>
      </p:pic>
      <p:pic>
        <p:nvPicPr>
          <p:cNvPr id="23555" name="Picture 3" descr="C:\Users\User\Desktop\2019-2020\проект\20190923_1317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760643">
            <a:off x="-749673" y="1367682"/>
            <a:ext cx="5572096" cy="3134304"/>
          </a:xfrm>
          <a:prstGeom prst="rect">
            <a:avLst/>
          </a:prstGeom>
          <a:noFill/>
        </p:spPr>
      </p:pic>
      <p:pic>
        <p:nvPicPr>
          <p:cNvPr id="8" name="Picture 2" descr="C:\Users\User\Desktop\2019-2020\проект\20190923_131903.jpg"/>
          <p:cNvPicPr>
            <a:picLocks noChangeAspect="1" noChangeArrowheads="1"/>
          </p:cNvPicPr>
          <p:nvPr/>
        </p:nvPicPr>
        <p:blipFill>
          <a:blip r:embed="rId4" cstate="print"/>
          <a:srcRect l="13805" r="11727"/>
          <a:stretch>
            <a:fillRect/>
          </a:stretch>
        </p:blipFill>
        <p:spPr bwMode="auto">
          <a:xfrm rot="10572201">
            <a:off x="3896394" y="1353998"/>
            <a:ext cx="4871494" cy="3679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206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Сагунівський заклад загальної середньої освіти І – ІІІ ступенів  Сагунівської сільської ради  Черкаської області</vt:lpstr>
      <vt:lpstr> Тече Дніпро та й берег омиває,   Берег чарівного мого села. </vt:lpstr>
      <vt:lpstr>Презентация PowerPoint</vt:lpstr>
      <vt:lpstr>Чистий пісок та безкрайній Дніпро – справжня візитівка Сагунівки  </vt:lpstr>
      <vt:lpstr>Всеукраїнська акція "Я прибрав- твоя черга: змінимо майбутнє разом"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15</cp:revision>
  <dcterms:created xsi:type="dcterms:W3CDTF">2019-09-23T18:14:27Z</dcterms:created>
  <dcterms:modified xsi:type="dcterms:W3CDTF">2019-09-25T16:41:06Z</dcterms:modified>
</cp:coreProperties>
</file>